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2316-B023-4A41-B7E0-89CD8E32EBFE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84A69FA-9A13-4605-82FE-DCBB50320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32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2316-B023-4A41-B7E0-89CD8E32EBFE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84A69FA-9A13-4605-82FE-DCBB50320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185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2316-B023-4A41-B7E0-89CD8E32EBFE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84A69FA-9A13-4605-82FE-DCBB5032033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2315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2316-B023-4A41-B7E0-89CD8E32EBFE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4A69FA-9A13-4605-82FE-DCBB50320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9219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2316-B023-4A41-B7E0-89CD8E32EBFE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4A69FA-9A13-4605-82FE-DCBB5032033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65206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2316-B023-4A41-B7E0-89CD8E32EBFE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4A69FA-9A13-4605-82FE-DCBB50320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217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2316-B023-4A41-B7E0-89CD8E32EBFE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A69FA-9A13-4605-82FE-DCBB50320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2405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2316-B023-4A41-B7E0-89CD8E32EBFE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A69FA-9A13-4605-82FE-DCBB50320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314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2316-B023-4A41-B7E0-89CD8E32EBFE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A69FA-9A13-4605-82FE-DCBB50320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003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2316-B023-4A41-B7E0-89CD8E32EBFE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84A69FA-9A13-4605-82FE-DCBB50320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104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2316-B023-4A41-B7E0-89CD8E32EBFE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84A69FA-9A13-4605-82FE-DCBB50320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86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2316-B023-4A41-B7E0-89CD8E32EBFE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84A69FA-9A13-4605-82FE-DCBB50320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802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2316-B023-4A41-B7E0-89CD8E32EBFE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A69FA-9A13-4605-82FE-DCBB50320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510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2316-B023-4A41-B7E0-89CD8E32EBFE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A69FA-9A13-4605-82FE-DCBB50320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904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2316-B023-4A41-B7E0-89CD8E32EBFE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A69FA-9A13-4605-82FE-DCBB50320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878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2316-B023-4A41-B7E0-89CD8E32EBFE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84A69FA-9A13-4605-82FE-DCBB50320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259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62316-B023-4A41-B7E0-89CD8E32EBFE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84A69FA-9A13-4605-82FE-DCBB503203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234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2256" y="455034"/>
            <a:ext cx="6442362" cy="932411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Набиев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Инсаф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обучающийся 9-а класса призер</a:t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республиканского конкурса «Профессионал-2023»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b="26186"/>
          <a:stretch/>
        </p:blipFill>
        <p:spPr>
          <a:xfrm>
            <a:off x="952057" y="2450483"/>
            <a:ext cx="3126567" cy="4109850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96847" y="1631178"/>
            <a:ext cx="6588164" cy="49411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663" y="95254"/>
            <a:ext cx="1942975" cy="10934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6847" y="3231900"/>
            <a:ext cx="1748454" cy="9866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65237" y="228383"/>
            <a:ext cx="2679127" cy="96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06954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</TotalTime>
  <Words>7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Легкий дым</vt:lpstr>
      <vt:lpstr>Набиев Инсаф, обучающийся 9-а класса призер  республиканского конкурса «Профессионал-2023»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Достижения обучающихся</dc:title>
  <dc:creator>Пользователь</dc:creator>
  <cp:lastModifiedBy>Пользователь</cp:lastModifiedBy>
  <cp:revision>2</cp:revision>
  <dcterms:created xsi:type="dcterms:W3CDTF">2023-05-03T09:20:33Z</dcterms:created>
  <dcterms:modified xsi:type="dcterms:W3CDTF">2023-05-03T09:30:14Z</dcterms:modified>
</cp:coreProperties>
</file>